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1A28-79D6-4FA4-FCC8-012132C9E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F86C0-E332-3179-BFD2-1AE333F09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57ACE-A2EB-55AB-5CA9-9C18755A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CF62-BBAA-01DA-D75D-6DBD070E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1EEFA-C37A-058B-A45F-038AA34B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9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3EE5-2544-6289-0D2A-ECEDA6E7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51E48-F670-C98D-ACE4-162401EF2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0C94-B0C5-4CBF-91DF-646A28BE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E304-3901-7A43-F9C9-CAB100A4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DFD9-E8C8-589B-0B7F-451B4B39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7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76FAC-7848-9661-8E2A-085D15AB7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8C116-2B91-38AC-0AF7-0EFB04965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277F-2ED3-C173-EC5A-D44A6F08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BA9CC-C23E-6FBC-66E5-C94AAFC8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913F-C6A6-C138-C248-D9A27496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1C94-71D9-76FB-5157-0699CE41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8D71-5AD9-28CE-7AD0-7775F6A6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BFDE5-28BE-28B0-115B-416A7329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D9F8B-1F56-E247-A898-5720140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9746-B8DA-0164-11A0-327329EB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4FE3-99A7-CEB7-19B6-06C75ACB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606B8-7ACC-62BC-11C7-2092D340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C2E1C-3A80-A5DC-BEF6-A72E66AE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0C00-B508-4925-D0DC-A9BD8288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6505-F616-54D9-BBDC-4ABCE42C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1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1B16-215E-B14C-7813-2359EAEB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F01D-0829-96EF-AAD1-A43AE2318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E50FE-6ED6-45B3-8C95-A20348B5B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15877-6911-A667-CFC2-25680CC3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8C992-7305-6542-50D8-D0B0A1D3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9261F-E91F-3BC0-D60D-4089F09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1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B4AE-B069-11C8-3375-D8B0CB09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64A43-101A-D9A8-9FA1-A8DFC314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6CCAE-1286-7E6A-3CAF-7DFA5F175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4F4B1-90B7-014C-0381-1505051C6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3353C-8B34-07B4-E57D-E8EB0FDE5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62565-6CD3-D8DB-EE25-60BA372C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3D464-D339-CBDB-FCE0-DB021A3A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5AC5B-CE9C-E93E-2F13-5332570F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C6A6-072A-71C3-5194-6DB7A40D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C47E3-6619-47E6-A1A2-E9E1DBCF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0AF26-27FF-E840-C5EA-9A4DC84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C5E26-06D1-9F4C-7FE1-2E63850B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0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4F723-8FB1-A168-59B9-1168C8D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BED35-CE81-FB07-BB1A-37313FDB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0121A-E276-C8CA-E39B-117F7ED1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6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977A-29CD-23D5-B961-3A112DD2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37F5C-D7FE-E282-D412-CEA3033E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08477-6C79-3404-0E61-3A7C7F52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B1B2E-D651-62FE-93A1-5C9E5EB1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4C62B-0FD5-5C91-1B1A-36F2DB34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F2AC1-CEB7-17B8-4A20-6AF255EA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F7C1-A3F0-7DEB-3C75-15C71F04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10D4E-B077-A615-9A10-61ED00D38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821BC-3C08-B6DF-8BAA-46BA80AA5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B5443-94EC-1A4B-6B6F-5A36BB82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06179-DCBE-CF2A-1836-7BC4B45F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51C38-22BE-C6FB-B523-0581954F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0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B6695-8C8E-E1F6-D8FF-6FF48B6C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CA630-8F75-6D06-F6C6-48D1DA434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55C9-DBC4-8152-A3F8-79943A0B3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69C4-6560-46A1-8C5B-D24ABF03AAF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8F89-6F16-C9CC-A815-FE5636948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9AE55-2322-F7EA-8EEB-655CBE1E4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F082-1C18-4AAB-9597-08FDCAE40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5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DF1CF5-A42E-094B-69CC-B7EDFD93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72" y="931653"/>
            <a:ext cx="10535729" cy="5926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8E354A-0080-136D-DAE7-A913A8B54CA8}"/>
              </a:ext>
            </a:extLst>
          </p:cNvPr>
          <p:cNvSpPr/>
          <p:nvPr/>
        </p:nvSpPr>
        <p:spPr>
          <a:xfrm>
            <a:off x="2160079" y="137871"/>
            <a:ext cx="7319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Headteacher’s Breakfast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07A26-A714-4C1D-490F-088E8C28A9DA}"/>
              </a:ext>
            </a:extLst>
          </p:cNvPr>
          <p:cNvSpPr txBox="1"/>
          <p:nvPr/>
        </p:nvSpPr>
        <p:spPr>
          <a:xfrm>
            <a:off x="890699" y="5657671"/>
            <a:ext cx="821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Some of 7I had breakfast with Ms Hernandez and presented their persuasive letters about issues they are passionate about relating to the school community.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Thurgood</dc:creator>
  <cp:lastModifiedBy>Shannon Thurgood</cp:lastModifiedBy>
  <cp:revision>1</cp:revision>
  <dcterms:created xsi:type="dcterms:W3CDTF">2023-11-15T09:22:35Z</dcterms:created>
  <dcterms:modified xsi:type="dcterms:W3CDTF">2023-11-15T09:27:22Z</dcterms:modified>
</cp:coreProperties>
</file>